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15747.9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F7-4B55-8CFE-12E7B1BF7BBD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15798.7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F7-4B55-8CFE-12E7B1BF7BBD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15849.6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F7-4B55-8CFE-12E7B1BF7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226176"/>
        <c:axId val="95560832"/>
      </c:barChart>
      <c:catAx>
        <c:axId val="100226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560832"/>
        <c:crosses val="autoZero"/>
        <c:auto val="1"/>
        <c:lblAlgn val="ctr"/>
        <c:lblOffset val="100"/>
        <c:noMultiLvlLbl val="0"/>
      </c:catAx>
      <c:valAx>
        <c:axId val="9556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22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1300</c:v>
                </c:pt>
                <c:pt idx="2">
                  <c:v>1350</c:v>
                </c:pt>
                <c:pt idx="3">
                  <c:v>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F-4360-8BC0-4A66BDBBEE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194</c:v>
                </c:pt>
                <c:pt idx="2">
                  <c:v>194</c:v>
                </c:pt>
                <c:pt idx="3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FF-4360-8BC0-4A66BDBBEE8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FF-4360-8BC0-4A66BDBBEE8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12154.2</c:v>
                </c:pt>
                <c:pt idx="2">
                  <c:v>12154.2</c:v>
                </c:pt>
                <c:pt idx="3">
                  <c:v>12154.2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FF-4360-8BC0-4A66BDBBEE8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7.7</c:v>
                </c:pt>
                <c:pt idx="2">
                  <c:v>8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FF-4360-8BC0-4A66BDBBEE8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78.8</c:v>
                </c:pt>
                <c:pt idx="2">
                  <c:v>78.8</c:v>
                </c:pt>
                <c:pt idx="3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FF-4360-8BC0-4A66BDBBEE8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13.2</c:v>
                </c:pt>
                <c:pt idx="2">
                  <c:v>13.7</c:v>
                </c:pt>
                <c:pt idx="3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FF-4360-8BC0-4A66BDBBE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416384"/>
        <c:axId val="106430464"/>
        <c:axId val="0"/>
      </c:bar3DChart>
      <c:catAx>
        <c:axId val="10641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430464"/>
        <c:crosses val="autoZero"/>
        <c:auto val="1"/>
        <c:lblAlgn val="ctr"/>
        <c:lblOffset val="100"/>
        <c:noMultiLvlLbl val="0"/>
      </c:catAx>
      <c:valAx>
        <c:axId val="10643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4163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49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15747.9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3-45C9-8A3E-F684C898047B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15798.7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3-45C9-8A3E-F684C898047B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15849.6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3-45C9-8A3E-F684C8980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13376"/>
        <c:axId val="117414912"/>
      </c:barChart>
      <c:catAx>
        <c:axId val="1174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414912"/>
        <c:crosses val="autoZero"/>
        <c:auto val="1"/>
        <c:lblAlgn val="ctr"/>
        <c:lblOffset val="100"/>
        <c:noMultiLvlLbl val="0"/>
      </c:catAx>
      <c:valAx>
        <c:axId val="11741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41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сельского поселения Зимовниковского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2025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2026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07043"/>
              </p:ext>
            </p:extLst>
          </p:nvPr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</a:t>
                      </a:r>
                      <a:r>
                        <a:rPr lang="ru-RU" sz="1400" baseline="0" dirty="0" smtClean="0"/>
                        <a:t>г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2025г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2026г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15747,9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15798,7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15849,6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7375,4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6876,5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7125,7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138,3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204,5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2611,6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2611,6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2516,2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87,0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80,1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2024-2026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56746766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2024-2026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04659"/>
              </p:ext>
            </p:extLst>
          </p:nvPr>
        </p:nvGraphicFramePr>
        <p:xfrm>
          <a:off x="395536" y="1663912"/>
          <a:ext cx="8496945" cy="557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2026г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15747,9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15798,7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15849,6</a:t>
                      </a:r>
                      <a:endParaRPr lang="ru-RU" sz="1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483,4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204,5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2611,6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2611,6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2516,2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на 2019-2030 годы»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физической культуры и  спорта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994236"/>
              </p:ext>
            </p:extLst>
          </p:nvPr>
        </p:nvGraphicFramePr>
        <p:xfrm>
          <a:off x="323528" y="1556792"/>
          <a:ext cx="8676456" cy="511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2026г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70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0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повышение энергетической эффективности </a:t>
                      </a: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03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профилактика правонарушений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65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7120,0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6626,0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6629,1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49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«Экономическое развитие и инновационная экономика»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51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508,1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514,2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770,0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2026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2024-2026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15747,9</a:t>
            </a:r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sz="1600" b="1" dirty="0" smtClean="0"/>
              <a:t>15747,9</a:t>
            </a:r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2025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15798,7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15798,7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2484" y="2780928"/>
            <a:ext cx="1986057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2026 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15849,6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15849,6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2026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13760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2025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2026г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15655,9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15706,2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15756,5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12348,2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12348,2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12348,2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4130,8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3166,7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2882,4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15747,9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15798,7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15849,6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2024-2026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9905024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2026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6852686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823</Words>
  <Application>Microsoft Office PowerPoint</Application>
  <PresentationFormat>Экран (4:3)</PresentationFormat>
  <Paragraphs>242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Проект Бюджета  Ленинского сельского поселения Зимовниковского района на 2024 год и на плановый период 2025 и 2026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111</cp:revision>
  <dcterms:created xsi:type="dcterms:W3CDTF">2017-12-11T11:43:42Z</dcterms:created>
  <dcterms:modified xsi:type="dcterms:W3CDTF">2025-01-21T06:17:38Z</dcterms:modified>
</cp:coreProperties>
</file>