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6" r:id="rId16"/>
    <p:sldId id="257" r:id="rId17"/>
  </p:sldIdLst>
  <p:sldSz cx="11879263" cy="8280400"/>
  <p:notesSz cx="6797675" cy="9928225"/>
  <p:custDataLst>
    <p:tags r:id="rId18"/>
  </p:custDataLst>
  <p:defaultTextStyle>
    <a:defPPr>
      <a:defRPr lang="ru-RU"/>
    </a:defPPr>
    <a:lvl1pPr marL="0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5981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1961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7942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3922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9903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5883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1864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7844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22" y="5"/>
      </p:cViewPr>
      <p:guideLst>
        <p:guide orient="horz" pos="2608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0496-E288-4B9B-9C54-0C93988076A1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D68F-7E66-4C74-AB89-D7BC3B07F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732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963" y="331600"/>
            <a:ext cx="10691337" cy="1380067"/>
          </a:xfrm>
          <a:prstGeom prst="rect">
            <a:avLst/>
          </a:prstGeom>
        </p:spPr>
        <p:txBody>
          <a:bodyPr vert="horz" lIns="115196" tIns="57598" rIns="115196" bIns="575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3963" y="1932094"/>
            <a:ext cx="10691337" cy="5464681"/>
          </a:xfrm>
          <a:prstGeom prst="rect">
            <a:avLst/>
          </a:prstGeom>
        </p:spPr>
        <p:txBody>
          <a:bodyPr vert="horz" lIns="115196" tIns="57598" rIns="115196" bIns="575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3963" y="7674704"/>
            <a:ext cx="2771828" cy="440855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F0496-E288-4B9B-9C54-0C93988076A1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8748" y="7674704"/>
            <a:ext cx="3761767" cy="440855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3472" y="7674704"/>
            <a:ext cx="2771828" cy="440855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DD68F-7E66-4C74-AB89-D7BC3B07F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0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xStyles>
    <p:titleStyle>
      <a:lvl1pPr algn="ctr" defTabSz="1151961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85" indent="-431985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5968" indent="-359988" algn="l" defTabSz="1151961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951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5932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1913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7893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3874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9854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5835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81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61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7942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922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9903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5883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1864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7844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FF325781-9162-4416-A8D1-376FD55C9D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23606" cy="82871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E67C49B9-4C57-4832-BF18-6C2969E943D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23606" y="0"/>
            <a:ext cx="6155657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4241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469DC0D0-0E87-41DF-B994-134C2B129E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867623" cy="8280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6A2DF69C-4F66-4C3D-9A8D-F57721FCFDE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67622" y="8002"/>
            <a:ext cx="6027255" cy="82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6955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EF376A26-7615-47CC-B568-29509FCF5B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23607" cy="8280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F26EE28D-3AF7-48DC-BD60-E7DADA10E76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23607" y="10833"/>
            <a:ext cx="6155656" cy="826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0915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75ADE973-EBD5-4945-B180-29C9046265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79591" cy="8280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61F19F09-6D59-4631-A8BC-CAAFAA7D24F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79591" y="0"/>
            <a:ext cx="6299672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048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E6EB191A-AAF8-4E39-9722-FA301AD761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79591" cy="8280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6371673E-EBDF-44E5-949F-1F2603C3E9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79591" y="0"/>
            <a:ext cx="6299672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9119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4651C8C7-B572-43C4-B0DF-74B22A0ED3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67623" cy="8280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74E4EDD2-B4A5-4158-88FB-8236E11449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67623" y="0"/>
            <a:ext cx="6011640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2278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8991" y="145088"/>
            <a:ext cx="11484000" cy="80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5101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37160"/>
            <a:ext cx="11484000" cy="80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768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31DCB970-B79A-44DE-B9F1-D004C98761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51599" cy="8280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C63359FB-9880-4B68-9346-3AE8E7AB04F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51599" y="11260"/>
            <a:ext cx="6205332" cy="826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681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D51BAA0A-DAC1-4022-BFC4-39719B22DF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93127" cy="82183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FCE5B8A1-1936-484B-A22D-28B5B0433D4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93127" y="0"/>
            <a:ext cx="6186136" cy="821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6660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3567" cy="81726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6E0B1A2F-839A-4B84-A60F-19F7B99F98C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63567" y="0"/>
            <a:ext cx="6515696" cy="817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8156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19551" cy="8280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08F7BCC1-6AF3-4AF2-B69F-4407B7377C8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219551" y="11260"/>
            <a:ext cx="6648392" cy="826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7232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36230637-EA23-403E-A180-5A0845B202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0072"/>
            <a:ext cx="5795615" cy="82603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0AD2FB4E-0B50-4B72-9FB5-9FD3253C43E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95615" y="0"/>
            <a:ext cx="6083648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5869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BDE2B01B-62F7-4893-8B26-A16A1A298F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560" y="-34636"/>
            <a:ext cx="5856063" cy="83150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C055B98B-EB6C-43CD-A7C8-D2B8B76F37D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67623" y="-34636"/>
            <a:ext cx="6011546" cy="831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722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F729C147-510A-49C6-B008-7809969755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23607" cy="8280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B4AA6B0B-4275-4CEC-B8B6-5453AB4C123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23607" y="0"/>
            <a:ext cx="6143184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05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F579174C-E78B-45E6-9B80-FA0CB5A38B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51599" cy="8280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xmlns:p15="http://schemas.microsoft.com/office/powerpoint/2012/main" xmlns:p14="http://schemas.microsoft.com/office/powerpoint/2010/main" id="{BDC29BBF-6508-4D6D-931F-323CF066915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51599" y="0"/>
            <a:ext cx="6221958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4439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Произвольный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Баталин Данила Сергеевич</dc:creator>
  <cp:lastModifiedBy>user</cp:lastModifiedBy>
  <cp:revision>9</cp:revision>
  <cp:lastPrinted>2021-07-16T15:53:53Z</cp:lastPrinted>
  <dcterms:created xsi:type="dcterms:W3CDTF">2021-07-16T05:45:10Z</dcterms:created>
  <dcterms:modified xsi:type="dcterms:W3CDTF">2021-08-09T07:21:02Z</dcterms:modified>
</cp:coreProperties>
</file>