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5" r:id="rId5"/>
    <p:sldId id="269" r:id="rId6"/>
    <p:sldId id="271" r:id="rId7"/>
    <p:sldId id="261" r:id="rId8"/>
    <p:sldId id="262" r:id="rId9"/>
    <p:sldId id="263" r:id="rId10"/>
    <p:sldId id="267" r:id="rId11"/>
    <p:sldId id="264" r:id="rId12"/>
    <p:sldId id="266" r:id="rId13"/>
    <p:sldId id="270" r:id="rId14"/>
    <p:sldId id="272" r:id="rId15"/>
    <p:sldId id="268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6158.5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6156.2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436736"/>
        <c:axId val="46438272"/>
      </c:barChart>
      <c:catAx>
        <c:axId val="4643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438272"/>
        <c:crosses val="autoZero"/>
        <c:auto val="1"/>
        <c:lblAlgn val="ctr"/>
        <c:lblOffset val="100"/>
        <c:noMultiLvlLbl val="0"/>
      </c:catAx>
      <c:valAx>
        <c:axId val="4643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43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175.9</c:v>
                </c:pt>
                <c:pt idx="2">
                  <c:v>180.9</c:v>
                </c:pt>
                <c:pt idx="3">
                  <c:v>184.1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84</c:v>
                </c:pt>
                <c:pt idx="2">
                  <c:v>84</c:v>
                </c:pt>
                <c:pt idx="3">
                  <c:v>153.1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764.2</c:v>
                </c:pt>
                <c:pt idx="2">
                  <c:v>764.2</c:v>
                </c:pt>
                <c:pt idx="3">
                  <c:v>764.2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2968.1</c:v>
                </c:pt>
                <c:pt idx="2">
                  <c:v>2968.1</c:v>
                </c:pt>
                <c:pt idx="3">
                  <c:v>2968.1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7</c:v>
                </c:pt>
                <c:pt idx="2">
                  <c:v>7.3</c:v>
                </c:pt>
                <c:pt idx="3">
                  <c:v>7.6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793.3</c:v>
                </c:pt>
                <c:pt idx="2">
                  <c:v>793.3</c:v>
                </c:pt>
                <c:pt idx="3">
                  <c:v>793.3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5.5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074304"/>
        <c:axId val="47096576"/>
        <c:axId val="0"/>
      </c:bar3DChart>
      <c:catAx>
        <c:axId val="47074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096576"/>
        <c:crosses val="autoZero"/>
        <c:auto val="1"/>
        <c:lblAlgn val="ctr"/>
        <c:lblOffset val="100"/>
        <c:noMultiLvlLbl val="0"/>
      </c:catAx>
      <c:valAx>
        <c:axId val="4709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0743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04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6158.5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6156.2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387392"/>
        <c:axId val="51401472"/>
      </c:barChart>
      <c:catAx>
        <c:axId val="513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401472"/>
        <c:crosses val="autoZero"/>
        <c:auto val="1"/>
        <c:lblAlgn val="ctr"/>
        <c:lblOffset val="100"/>
        <c:noMultiLvlLbl val="0"/>
      </c:catAx>
      <c:valAx>
        <c:axId val="5140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38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p13143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Ленинского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Зимовниковского района на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2021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 и на плановый период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2022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2023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2020 -2022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71164233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398072"/>
              </p:ext>
            </p:extLst>
          </p:nvPr>
        </p:nvGraphicFramePr>
        <p:xfrm>
          <a:off x="35497" y="1122680"/>
          <a:ext cx="8100392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6158,5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6156,2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6229,0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4373,1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4121,2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4266,5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88,0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400,3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1170,0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 проведения</a:t>
                      </a:r>
                      <a:r>
                        <a:rPr lang="ru-RU" sz="1400" baseline="0" dirty="0" smtClean="0"/>
                        <a:t> выборов и референдумов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385,1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2021-2023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68558442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2021-2023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52396"/>
              </p:ext>
            </p:extLst>
          </p:nvPr>
        </p:nvGraphicFramePr>
        <p:xfrm>
          <a:off x="395536" y="1663912"/>
          <a:ext cx="8496945" cy="505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 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6158,5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6156,2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6229,0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249,3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472,9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400,3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23317"/>
              </p:ext>
            </p:extLst>
          </p:nvPr>
        </p:nvGraphicFramePr>
        <p:xfrm>
          <a:off x="179512" y="1844824"/>
          <a:ext cx="8676456" cy="485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противодействие преступности»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3918,9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3900,4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3890,4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"Управление муниципальным имуществом»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46,9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45,0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45,0</a:t>
                      </a:r>
                      <a:endParaRPr lang="ru-RU" sz="2000" dirty="0"/>
                    </a:p>
                  </a:txBody>
                  <a:tcPr/>
                </a:tc>
              </a:tr>
              <a:tr h="72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625,2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395,9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531,2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40683"/>
              </p:ext>
            </p:extLst>
          </p:nvPr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2021г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2022г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2023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(86397) 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</a:t>
            </a:r>
            <a:r>
              <a:rPr lang="en-US" b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2021-2023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28662" y="1785926"/>
            <a:ext cx="187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6158,5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6158,5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1928802"/>
            <a:ext cx="190295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2022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6156,2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6156,2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2023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6229,0</a:t>
            </a:r>
            <a:endParaRPr lang="ru-RU" b="1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6229,0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2020 -2022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10311"/>
              </p:ext>
            </p:extLst>
          </p:nvPr>
        </p:nvGraphicFramePr>
        <p:xfrm>
          <a:off x="-1" y="850597"/>
          <a:ext cx="8139898" cy="60836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155519"/>
                <a:gridCol w="996129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2021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2023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4798,0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4803,5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4876,3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175,9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180,9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184,1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153,1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764,2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764,2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764,2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2968,1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2968,1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2968,1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7,6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793,3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793,3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793,3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5,9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1360.5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1352,7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1352,7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6158,5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6156,2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6229,0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2020-2022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81168656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943</Words>
  <Application>Microsoft Office PowerPoint</Application>
  <PresentationFormat>Экран (4:3)</PresentationFormat>
  <Paragraphs>251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UserPC</cp:lastModifiedBy>
  <cp:revision>63</cp:revision>
  <dcterms:created xsi:type="dcterms:W3CDTF">2017-12-11T11:43:42Z</dcterms:created>
  <dcterms:modified xsi:type="dcterms:W3CDTF">2020-11-26T06:12:49Z</dcterms:modified>
</cp:coreProperties>
</file>