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7033.3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6192.5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6193.3</c:v>
                </c:pt>
              </c:numCache>
            </c:numRef>
          </c:val>
        </c:ser>
        <c:overlap val="100"/>
        <c:axId val="59450496"/>
        <c:axId val="59452032"/>
      </c:barChart>
      <c:catAx>
        <c:axId val="59450496"/>
        <c:scaling>
          <c:orientation val="minMax"/>
        </c:scaling>
        <c:delete val="1"/>
        <c:axPos val="b"/>
        <c:numFmt formatCode="General" sourceLinked="1"/>
        <c:tickLblPos val="nextTo"/>
        <c:crossAx val="59452032"/>
        <c:crosses val="autoZero"/>
        <c:auto val="1"/>
        <c:lblAlgn val="ctr"/>
        <c:lblOffset val="100"/>
      </c:catAx>
      <c:valAx>
        <c:axId val="59452032"/>
        <c:scaling>
          <c:orientation val="minMax"/>
        </c:scaling>
        <c:axPos val="l"/>
        <c:majorGridlines/>
        <c:numFmt formatCode="General" sourceLinked="1"/>
        <c:tickLblPos val="nextTo"/>
        <c:crossAx val="59450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230.1</c:v>
                </c:pt>
                <c:pt idx="2">
                  <c:v>237.3</c:v>
                </c:pt>
                <c:pt idx="3">
                  <c:v>245.4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84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1155.3</c:v>
                </c:pt>
                <c:pt idx="2">
                  <c:v>1155.3</c:v>
                </c:pt>
                <c:pt idx="3">
                  <c:v>1155.3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2952.8</c:v>
                </c:pt>
                <c:pt idx="2">
                  <c:v>2952.8</c:v>
                </c:pt>
                <c:pt idx="3">
                  <c:v>2952.8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6.7</c:v>
                </c:pt>
                <c:pt idx="2">
                  <c:v>7</c:v>
                </c:pt>
                <c:pt idx="3">
                  <c:v>7.3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390.1</c:v>
                </c:pt>
                <c:pt idx="2">
                  <c:v>390.1</c:v>
                </c:pt>
                <c:pt idx="3">
                  <c:v>390.1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5.3</c:v>
                </c:pt>
                <c:pt idx="2">
                  <c:v>5.5</c:v>
                </c:pt>
                <c:pt idx="3">
                  <c:v>5.7</c:v>
                </c:pt>
              </c:numCache>
            </c:numRef>
          </c:val>
        </c:ser>
        <c:shape val="cylinder"/>
        <c:axId val="80086144"/>
        <c:axId val="80087680"/>
        <c:axId val="0"/>
      </c:bar3DChart>
      <c:catAx>
        <c:axId val="80086144"/>
        <c:scaling>
          <c:orientation val="minMax"/>
        </c:scaling>
        <c:axPos val="b"/>
        <c:numFmt formatCode="General" sourceLinked="0"/>
        <c:tickLblPos val="nextTo"/>
        <c:crossAx val="80087680"/>
        <c:crosses val="autoZero"/>
        <c:auto val="1"/>
        <c:lblAlgn val="ctr"/>
        <c:lblOffset val="100"/>
      </c:catAx>
      <c:valAx>
        <c:axId val="80087680"/>
        <c:scaling>
          <c:orientation val="minMax"/>
        </c:scaling>
        <c:axPos val="l"/>
        <c:majorGridlines/>
        <c:numFmt formatCode="General" sourceLinked="1"/>
        <c:tickLblPos val="nextTo"/>
        <c:crossAx val="80086144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49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7033.3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6192.5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6193.3</c:v>
                </c:pt>
              </c:numCache>
            </c:numRef>
          </c:val>
        </c:ser>
        <c:overlap val="100"/>
        <c:axId val="81674240"/>
        <c:axId val="81675776"/>
      </c:barChart>
      <c:catAx>
        <c:axId val="81674240"/>
        <c:scaling>
          <c:orientation val="minMax"/>
        </c:scaling>
        <c:axPos val="b"/>
        <c:numFmt formatCode="General" sourceLinked="1"/>
        <c:tickLblPos val="nextTo"/>
        <c:crossAx val="81675776"/>
        <c:crosses val="autoZero"/>
        <c:auto val="1"/>
        <c:lblAlgn val="ctr"/>
        <c:lblOffset val="100"/>
      </c:catAx>
      <c:valAx>
        <c:axId val="81675776"/>
        <c:scaling>
          <c:orientation val="minMax"/>
        </c:scaling>
        <c:axPos val="l"/>
        <c:majorGridlines/>
        <c:numFmt formatCode="General" sourceLinked="1"/>
        <c:tickLblPos val="nextTo"/>
        <c:crossAx val="81674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2020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2022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6963,6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6054,1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5965,8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4077,1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4182,4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3939,6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1267,5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743,1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1182,6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2020-2022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2020-2022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5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7033,3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6192,5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6193,3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поселения на 2019-2030 годы»</a:t>
                      </a:r>
                      <a:endParaRPr lang="ru-RU" sz="1900" b="1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1263,5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449,4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объектах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культуры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1240,9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1235,4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1182,6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"Развитие физической культуры и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1" i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спортана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9405"/>
          <a:ext cx="8676456" cy="517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эффективности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23,0</a:t>
                      </a:r>
                      <a:endParaRPr lang="ru-RU" sz="18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преступности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4083,3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3630,2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3634,2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232,6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760,9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533,5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2020-2022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7033,3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7033,3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2021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6192,5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6192,5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6193,3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6193,3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4824,3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4832,0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4840,6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245,4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1155,3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2952,8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2952,8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2952,8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390,1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5,7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2209,0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1360,5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1352,7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7033,3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6192,5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6193,3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2020-2022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2018 -2020 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899</Words>
  <Application>Microsoft Office PowerPoint</Application>
  <PresentationFormat>Экран (4:3)</PresentationFormat>
  <Paragraphs>253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Ленинского сельского поселения Зимовниковского района на 2020 год и на плановый период 2021 и 2022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63</cp:revision>
  <dcterms:created xsi:type="dcterms:W3CDTF">2017-12-11T11:43:42Z</dcterms:created>
  <dcterms:modified xsi:type="dcterms:W3CDTF">2020-01-09T11:16:28Z</dcterms:modified>
</cp:coreProperties>
</file>